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81" r:id="rId5"/>
    <p:sldId id="259" r:id="rId6"/>
    <p:sldId id="258" r:id="rId7"/>
    <p:sldId id="274" r:id="rId8"/>
    <p:sldId id="28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F86DE-5EF7-4B35-A487-560038362C29}" v="97" dt="2024-12-06T07:45:27.286"/>
    <p1510:client id="{604C54A6-9DB3-5177-B644-64D6C4B9708B}" v="492" dt="2024-12-06T06:06:25.853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48" autoAdjust="0"/>
  </p:normalViewPr>
  <p:slideViewPr>
    <p:cSldViewPr snapToGrid="0">
      <p:cViewPr>
        <p:scale>
          <a:sx n="58" d="100"/>
          <a:sy n="58" d="100"/>
        </p:scale>
        <p:origin x="952" y="68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pa, Abhinav (UG - Comp Sci &amp; Elec Eng)" userId="7697763f-ca98-4d7b-bdde-b71eecb6bc42" providerId="ADAL" clId="{006F86DE-5EF7-4B35-A487-560038362C29}"/>
    <pc:docChg chg="custSel modSld">
      <pc:chgData name="Thapa, Abhinav (UG - Comp Sci &amp; Elec Eng)" userId="7697763f-ca98-4d7b-bdde-b71eecb6bc42" providerId="ADAL" clId="{006F86DE-5EF7-4B35-A487-560038362C29}" dt="2024-12-06T07:45:27.283" v="98"/>
      <pc:docMkLst>
        <pc:docMk/>
      </pc:docMkLst>
      <pc:sldChg chg="addSp delSp modSp mod modTransition delAnim modAnim">
        <pc:chgData name="Thapa, Abhinav (UG - Comp Sci &amp; Elec Eng)" userId="7697763f-ca98-4d7b-bdde-b71eecb6bc42" providerId="ADAL" clId="{006F86DE-5EF7-4B35-A487-560038362C29}" dt="2024-12-06T07:45:27.283" v="98"/>
        <pc:sldMkLst>
          <pc:docMk/>
          <pc:sldMk cId="1290560623" sldId="258"/>
        </pc:sldMkLst>
        <pc:picChg chg="add del mod">
          <ac:chgData name="Thapa, Abhinav (UG - Comp Sci &amp; Elec Eng)" userId="7697763f-ca98-4d7b-bdde-b71eecb6bc42" providerId="ADAL" clId="{006F86DE-5EF7-4B35-A487-560038362C29}" dt="2024-12-06T06:33:16.430" v="33"/>
          <ac:picMkLst>
            <pc:docMk/>
            <pc:sldMk cId="1290560623" sldId="258"/>
            <ac:picMk id="9" creationId="{FFDC9DD1-092C-4579-BB0A-7D7593729A29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40:42.202" v="48"/>
          <ac:picMkLst>
            <pc:docMk/>
            <pc:sldMk cId="1290560623" sldId="258"/>
            <ac:picMk id="10" creationId="{978176ED-B8FF-70EF-89C4-863992CF2F7E}"/>
          </ac:picMkLst>
        </pc:picChg>
        <pc:picChg chg="del mod">
          <ac:chgData name="Thapa, Abhinav (UG - Comp Sci &amp; Elec Eng)" userId="7697763f-ca98-4d7b-bdde-b71eecb6bc42" providerId="ADAL" clId="{006F86DE-5EF7-4B35-A487-560038362C29}" dt="2024-12-06T06:38:38.374" v="45" actId="478"/>
          <ac:picMkLst>
            <pc:docMk/>
            <pc:sldMk cId="1290560623" sldId="258"/>
            <ac:picMk id="11" creationId="{49464B8C-FD7F-57BD-E706-D6E01F935731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1:18.710" v="49"/>
          <ac:picMkLst>
            <pc:docMk/>
            <pc:sldMk cId="1290560623" sldId="258"/>
            <ac:picMk id="12" creationId="{E4FE4FD3-6AFB-AE89-403C-B49B77C24797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3:50.391" v="51"/>
          <ac:picMkLst>
            <pc:docMk/>
            <pc:sldMk cId="1290560623" sldId="258"/>
            <ac:picMk id="21" creationId="{F07C41B5-781A-3CD2-D89A-8B118F28801C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2:32.688" v="69"/>
          <ac:picMkLst>
            <pc:docMk/>
            <pc:sldMk cId="1290560623" sldId="258"/>
            <ac:picMk id="25" creationId="{8DABF3E7-A0EB-5C85-72C8-7F2758FD42FF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5:29.709" v="71"/>
          <ac:picMkLst>
            <pc:docMk/>
            <pc:sldMk cId="1290560623" sldId="258"/>
            <ac:picMk id="29" creationId="{1CC5F8AF-6C79-7B60-3D0A-7C3FE5D33A49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6:33.654" v="73"/>
          <ac:picMkLst>
            <pc:docMk/>
            <pc:sldMk cId="1290560623" sldId="258"/>
            <ac:picMk id="33" creationId="{965AB460-DA83-A571-FC0B-A83D6B5B80F0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7:56.733" v="75"/>
          <ac:picMkLst>
            <pc:docMk/>
            <pc:sldMk cId="1290560623" sldId="258"/>
            <ac:picMk id="37" creationId="{BDB665F5-9CA6-2E73-FD71-0D6214F9644C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01:56.326" v="77"/>
          <ac:picMkLst>
            <pc:docMk/>
            <pc:sldMk cId="1290560623" sldId="258"/>
            <ac:picMk id="41" creationId="{C494B072-524C-CDFC-09E7-4D6D08519CCA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03:45.738" v="79"/>
          <ac:picMkLst>
            <pc:docMk/>
            <pc:sldMk cId="1290560623" sldId="258"/>
            <ac:picMk id="45" creationId="{F8A51117-4F2B-C9F7-5EBE-7D118A685388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13:04.359" v="81"/>
          <ac:picMkLst>
            <pc:docMk/>
            <pc:sldMk cId="1290560623" sldId="258"/>
            <ac:picMk id="49" creationId="{EE151B8A-94A6-C00E-B7D2-8E64DB7F2653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17:19.907" v="85"/>
          <ac:picMkLst>
            <pc:docMk/>
            <pc:sldMk cId="1290560623" sldId="258"/>
            <ac:picMk id="51" creationId="{444D84B5-6E43-EE91-8E1D-87A0A1DAE875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20:52.087" v="87"/>
          <ac:picMkLst>
            <pc:docMk/>
            <pc:sldMk cId="1290560623" sldId="258"/>
            <ac:picMk id="53" creationId="{4B142A56-8E94-AD50-E10A-82849E917343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26:47.390" v="89"/>
          <ac:picMkLst>
            <pc:docMk/>
            <pc:sldMk cId="1290560623" sldId="258"/>
            <ac:picMk id="55" creationId="{0EB4ADF5-7F5E-8F6E-55DA-2F46C6531A07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30:31.081" v="91"/>
          <ac:picMkLst>
            <pc:docMk/>
            <pc:sldMk cId="1290560623" sldId="258"/>
            <ac:picMk id="57" creationId="{822423F3-E5D3-774A-195C-768B744820A5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39:19.860" v="93"/>
          <ac:picMkLst>
            <pc:docMk/>
            <pc:sldMk cId="1290560623" sldId="258"/>
            <ac:picMk id="59" creationId="{376F1748-2DB7-9B05-AE35-8BCDCC866313}"/>
          </ac:picMkLst>
        </pc:picChg>
        <pc:picChg chg="add mod">
          <ac:chgData name="Thapa, Abhinav (UG - Comp Sci &amp; Elec Eng)" userId="7697763f-ca98-4d7b-bdde-b71eecb6bc42" providerId="ADAL" clId="{006F86DE-5EF7-4B35-A487-560038362C29}" dt="2024-12-06T07:45:27.283" v="98"/>
          <ac:picMkLst>
            <pc:docMk/>
            <pc:sldMk cId="1290560623" sldId="258"/>
            <ac:picMk id="61" creationId="{4C1601EC-2158-E924-F269-025B0B7DEEF4}"/>
          </ac:picMkLst>
        </pc:picChg>
      </pc:sldChg>
      <pc:sldChg chg="addSp delSp modSp mod modTransition modAnim">
        <pc:chgData name="Thapa, Abhinav (UG - Comp Sci &amp; Elec Eng)" userId="7697763f-ca98-4d7b-bdde-b71eecb6bc42" providerId="ADAL" clId="{006F86DE-5EF7-4B35-A487-560038362C29}" dt="2024-12-06T07:45:27.283" v="98"/>
        <pc:sldMkLst>
          <pc:docMk/>
          <pc:sldMk cId="1541646267" sldId="259"/>
        </pc:sldMkLst>
        <pc:picChg chg="add del mod">
          <ac:chgData name="Thapa, Abhinav (UG - Comp Sci &amp; Elec Eng)" userId="7697763f-ca98-4d7b-bdde-b71eecb6bc42" providerId="ADAL" clId="{006F86DE-5EF7-4B35-A487-560038362C29}" dt="2024-12-06T06:20:13.046" v="6"/>
          <ac:picMkLst>
            <pc:docMk/>
            <pc:sldMk cId="1541646267" sldId="259"/>
            <ac:picMk id="9" creationId="{088F7C1D-7C69-D0D3-08CF-68AF2DF6ADB7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21:18.562" v="8"/>
          <ac:picMkLst>
            <pc:docMk/>
            <pc:sldMk cId="1541646267" sldId="259"/>
            <ac:picMk id="12" creationId="{547BDFF6-58D0-7309-1492-B5392C44FC0E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1:09.565" v="11"/>
          <ac:picMkLst>
            <pc:docMk/>
            <pc:sldMk cId="1541646267" sldId="259"/>
            <ac:picMk id="13" creationId="{E4B51919-B3FF-4137-C5F7-93A14F8EC3C9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1:55.651" v="15"/>
          <ac:picMkLst>
            <pc:docMk/>
            <pc:sldMk cId="1541646267" sldId="259"/>
            <ac:picMk id="18" creationId="{6FCBBFFE-DEA1-B66E-609B-F981D15A9D6A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2:01.621" v="18"/>
          <ac:picMkLst>
            <pc:docMk/>
            <pc:sldMk cId="1541646267" sldId="259"/>
            <ac:picMk id="19" creationId="{12586CE5-E4A8-5B0F-8CD3-86BCE6B1BE90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2:28.328" v="19"/>
          <ac:picMkLst>
            <pc:docMk/>
            <pc:sldMk cId="1541646267" sldId="259"/>
            <ac:picMk id="21" creationId="{01F59450-D254-A388-7ADF-FE11112F5FB2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2:30.679" v="22"/>
          <ac:picMkLst>
            <pc:docMk/>
            <pc:sldMk cId="1541646267" sldId="259"/>
            <ac:picMk id="22" creationId="{A047D378-5353-57C7-721B-88D6DE91E13A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2:59.913" v="23"/>
          <ac:picMkLst>
            <pc:docMk/>
            <pc:sldMk cId="1541646267" sldId="259"/>
            <ac:picMk id="25" creationId="{72E607FA-DC72-4B8F-7DC2-08094BBA835F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3:03.232" v="26"/>
          <ac:picMkLst>
            <pc:docMk/>
            <pc:sldMk cId="1541646267" sldId="259"/>
            <ac:picMk id="26" creationId="{85D2909F-6059-5C81-BA84-9C0495A7AC27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3:11.689" v="27"/>
          <ac:picMkLst>
            <pc:docMk/>
            <pc:sldMk cId="1541646267" sldId="259"/>
            <ac:picMk id="29" creationId="{5F669CCE-8A30-7901-7D15-B1DD17000BF2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3:16.430" v="33"/>
          <ac:picMkLst>
            <pc:docMk/>
            <pc:sldMk cId="1541646267" sldId="259"/>
            <ac:picMk id="30" creationId="{6C48F497-FABC-A4F3-B838-AEF180E42BCB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4:21.998" v="37"/>
          <ac:picMkLst>
            <pc:docMk/>
            <pc:sldMk cId="1541646267" sldId="259"/>
            <ac:picMk id="31" creationId="{E5298384-B42F-218E-C469-360E116339C8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6:02.666" v="39"/>
          <ac:picMkLst>
            <pc:docMk/>
            <pc:sldMk cId="1541646267" sldId="259"/>
            <ac:picMk id="32" creationId="{B10FF11B-9FFF-B991-82D0-DECC0D754CF6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6:10.962" v="40"/>
          <ac:picMkLst>
            <pc:docMk/>
            <pc:sldMk cId="1541646267" sldId="259"/>
            <ac:picMk id="35" creationId="{9D7F5A8C-7EC4-6EB9-D8BD-322AF072C255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7:16.105" v="41"/>
          <ac:picMkLst>
            <pc:docMk/>
            <pc:sldMk cId="1541646267" sldId="259"/>
            <ac:picMk id="36" creationId="{40A35111-0797-DC55-B52D-AEFD9F89B7F0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1:18.710" v="49"/>
          <ac:picMkLst>
            <pc:docMk/>
            <pc:sldMk cId="1541646267" sldId="259"/>
            <ac:picMk id="42" creationId="{DDBB0981-54E3-E5CF-09F2-EEBEC40CEAE1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3:50.391" v="51"/>
          <ac:picMkLst>
            <pc:docMk/>
            <pc:sldMk cId="1541646267" sldId="259"/>
            <ac:picMk id="50" creationId="{69EE0F14-8B12-620F-D7F7-6C8E0DD5F968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6:06.556" v="53"/>
          <ac:picMkLst>
            <pc:docMk/>
            <pc:sldMk cId="1541646267" sldId="259"/>
            <ac:picMk id="52" creationId="{D8A9B843-7116-86DC-18E4-36860CCD6870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7:16.180" v="57"/>
          <ac:picMkLst>
            <pc:docMk/>
            <pc:sldMk cId="1541646267" sldId="259"/>
            <ac:picMk id="56" creationId="{623DE68C-065D-A5AC-D8F4-5555C37FD53C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48:28.725" v="60"/>
          <ac:picMkLst>
            <pc:docMk/>
            <pc:sldMk cId="1541646267" sldId="259"/>
            <ac:picMk id="59" creationId="{38C64624-AF12-2175-0D25-2A93020E7F52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8:35.546" v="61"/>
          <ac:picMkLst>
            <pc:docMk/>
            <pc:sldMk cId="1541646267" sldId="259"/>
            <ac:picMk id="60" creationId="{FD3D7290-C017-D214-2CCF-13C779160E1F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0:36.375" v="65"/>
          <ac:picMkLst>
            <pc:docMk/>
            <pc:sldMk cId="1541646267" sldId="259"/>
            <ac:picMk id="64" creationId="{303E23D4-37D8-6267-6320-0741A4497CD2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52:28.001" v="68"/>
          <ac:picMkLst>
            <pc:docMk/>
            <pc:sldMk cId="1541646267" sldId="259"/>
            <ac:picMk id="67" creationId="{30D2C365-D71A-A7C3-822F-348A0CD973B2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2:32.688" v="69"/>
          <ac:picMkLst>
            <pc:docMk/>
            <pc:sldMk cId="1541646267" sldId="259"/>
            <ac:picMk id="68" creationId="{2D1B0347-0BFD-2CCF-AC48-BB0450A79AB0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5:29.709" v="71"/>
          <ac:picMkLst>
            <pc:docMk/>
            <pc:sldMk cId="1541646267" sldId="259"/>
            <ac:picMk id="70" creationId="{07B9474D-3C4A-02D4-4BCC-5C6AC4A00538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6:33.654" v="73"/>
          <ac:picMkLst>
            <pc:docMk/>
            <pc:sldMk cId="1541646267" sldId="259"/>
            <ac:picMk id="72" creationId="{D51EEC48-B630-2D7C-79FE-97C0F639EB6F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7:56.733" v="75"/>
          <ac:picMkLst>
            <pc:docMk/>
            <pc:sldMk cId="1541646267" sldId="259"/>
            <ac:picMk id="74" creationId="{E59DC9F1-EAB8-8299-7CCE-72EFF088FF01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01:56.326" v="77"/>
          <ac:picMkLst>
            <pc:docMk/>
            <pc:sldMk cId="1541646267" sldId="259"/>
            <ac:picMk id="76" creationId="{855B20F5-14F6-2BCD-6638-EC7FF17C7E24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03:45.738" v="79"/>
          <ac:picMkLst>
            <pc:docMk/>
            <pc:sldMk cId="1541646267" sldId="259"/>
            <ac:picMk id="78" creationId="{D15BB499-F531-C363-11C9-8215A8062324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13:04.359" v="81"/>
          <ac:picMkLst>
            <pc:docMk/>
            <pc:sldMk cId="1541646267" sldId="259"/>
            <ac:picMk id="80" creationId="{AF2B1D2C-3C99-17BE-2B9C-5493B10A0B50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13:57.312" v="83"/>
          <ac:picMkLst>
            <pc:docMk/>
            <pc:sldMk cId="1541646267" sldId="259"/>
            <ac:picMk id="82" creationId="{6D9E2725-C093-0AA7-EB8E-A4E153E7F297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17:19.907" v="85"/>
          <ac:picMkLst>
            <pc:docMk/>
            <pc:sldMk cId="1541646267" sldId="259"/>
            <ac:picMk id="86" creationId="{30FFFA50-AEEA-38F7-ECEF-F8B1066AD980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20:52.087" v="87"/>
          <ac:picMkLst>
            <pc:docMk/>
            <pc:sldMk cId="1541646267" sldId="259"/>
            <ac:picMk id="88" creationId="{8CE59C64-CD1E-F53B-FC55-57C2CCA400F8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26:47.390" v="89"/>
          <ac:picMkLst>
            <pc:docMk/>
            <pc:sldMk cId="1541646267" sldId="259"/>
            <ac:picMk id="90" creationId="{4C081A45-4660-B056-A287-64509484A22B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30:31.081" v="91"/>
          <ac:picMkLst>
            <pc:docMk/>
            <pc:sldMk cId="1541646267" sldId="259"/>
            <ac:picMk id="92" creationId="{CD8D9675-4E1A-8C8A-D33A-9F927532A6C7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39:19.860" v="93"/>
          <ac:picMkLst>
            <pc:docMk/>
            <pc:sldMk cId="1541646267" sldId="259"/>
            <ac:picMk id="94" creationId="{B3BE9E56-91AB-0524-C8EE-7EA8F3D1472A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40:18.167" v="95"/>
          <ac:picMkLst>
            <pc:docMk/>
            <pc:sldMk cId="1541646267" sldId="259"/>
            <ac:picMk id="96" creationId="{BF6F1937-D34F-5CBB-39D2-17B2AEF799FC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41:18.357" v="97"/>
          <ac:picMkLst>
            <pc:docMk/>
            <pc:sldMk cId="1541646267" sldId="259"/>
            <ac:picMk id="100" creationId="{54DED611-ECBB-BCF4-B003-489911FD34BC}"/>
          </ac:picMkLst>
        </pc:picChg>
        <pc:picChg chg="add mod">
          <ac:chgData name="Thapa, Abhinav (UG - Comp Sci &amp; Elec Eng)" userId="7697763f-ca98-4d7b-bdde-b71eecb6bc42" providerId="ADAL" clId="{006F86DE-5EF7-4B35-A487-560038362C29}" dt="2024-12-06T07:45:27.283" v="98"/>
          <ac:picMkLst>
            <pc:docMk/>
            <pc:sldMk cId="1541646267" sldId="259"/>
            <ac:picMk id="104" creationId="{E261C5C2-0272-BCF7-4F26-9E357C16395B}"/>
          </ac:picMkLst>
        </pc:picChg>
      </pc:sldChg>
      <pc:sldChg chg="addSp delSp modSp mod modTransition modAnim">
        <pc:chgData name="Thapa, Abhinav (UG - Comp Sci &amp; Elec Eng)" userId="7697763f-ca98-4d7b-bdde-b71eecb6bc42" providerId="ADAL" clId="{006F86DE-5EF7-4B35-A487-560038362C29}" dt="2024-12-06T07:45:27.283" v="98"/>
        <pc:sldMkLst>
          <pc:docMk/>
          <pc:sldMk cId="3642798038" sldId="274"/>
        </pc:sldMkLst>
        <pc:picChg chg="add del mod">
          <ac:chgData name="Thapa, Abhinav (UG - Comp Sci &amp; Elec Eng)" userId="7697763f-ca98-4d7b-bdde-b71eecb6bc42" providerId="ADAL" clId="{006F86DE-5EF7-4B35-A487-560038362C29}" dt="2024-12-06T06:33:16.430" v="33"/>
          <ac:picMkLst>
            <pc:docMk/>
            <pc:sldMk cId="3642798038" sldId="274"/>
            <ac:picMk id="10" creationId="{DC8764DA-6AC6-E9E9-3B55-C1AE9CA3DA82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7:00:35.694" v="76"/>
          <ac:picMkLst>
            <pc:docMk/>
            <pc:sldMk cId="3642798038" sldId="274"/>
            <ac:picMk id="11" creationId="{D5F8C164-429B-418A-0876-ACCA3BF26D61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01:56.326" v="77"/>
          <ac:picMkLst>
            <pc:docMk/>
            <pc:sldMk cId="3642798038" sldId="274"/>
            <ac:picMk id="12" creationId="{7751BD92-2B24-B757-19F2-8C86DC581C76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13:04.359" v="81"/>
          <ac:picMkLst>
            <pc:docMk/>
            <pc:sldMk cId="3642798038" sldId="274"/>
            <ac:picMk id="19" creationId="{3B54D37C-106D-019C-CF68-A4E25FCF6247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17:19.907" v="85"/>
          <ac:picMkLst>
            <pc:docMk/>
            <pc:sldMk cId="3642798038" sldId="274"/>
            <ac:picMk id="23" creationId="{00A6A10C-3772-C176-6F4C-C97BAF921C32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20:52.087" v="87"/>
          <ac:picMkLst>
            <pc:docMk/>
            <pc:sldMk cId="3642798038" sldId="274"/>
            <ac:picMk id="25" creationId="{AC31FE0B-F091-0D2F-9B43-FB3C81999B7B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26:47.390" v="89"/>
          <ac:picMkLst>
            <pc:docMk/>
            <pc:sldMk cId="3642798038" sldId="274"/>
            <ac:picMk id="29" creationId="{82227117-D803-E1BF-7103-36FDB68527E7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30:31.081" v="91"/>
          <ac:picMkLst>
            <pc:docMk/>
            <pc:sldMk cId="3642798038" sldId="274"/>
            <ac:picMk id="31" creationId="{058C4FE0-EF8A-4C03-5FB3-23EEFA9DE63F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39:19.860" v="93"/>
          <ac:picMkLst>
            <pc:docMk/>
            <pc:sldMk cId="3642798038" sldId="274"/>
            <ac:picMk id="33" creationId="{DB3D60E3-C663-2BF6-23FB-667CC308B2FE}"/>
          </ac:picMkLst>
        </pc:picChg>
        <pc:picChg chg="add mod">
          <ac:chgData name="Thapa, Abhinav (UG - Comp Sci &amp; Elec Eng)" userId="7697763f-ca98-4d7b-bdde-b71eecb6bc42" providerId="ADAL" clId="{006F86DE-5EF7-4B35-A487-560038362C29}" dt="2024-12-06T07:45:27.283" v="98"/>
          <ac:picMkLst>
            <pc:docMk/>
            <pc:sldMk cId="3642798038" sldId="274"/>
            <ac:picMk id="35" creationId="{B8184EC7-C57E-ED46-DF9B-7A3CE5B5836C}"/>
          </ac:picMkLst>
        </pc:picChg>
      </pc:sldChg>
      <pc:sldChg chg="addSp delSp modSp mod modTransition modAnim">
        <pc:chgData name="Thapa, Abhinav (UG - Comp Sci &amp; Elec Eng)" userId="7697763f-ca98-4d7b-bdde-b71eecb6bc42" providerId="ADAL" clId="{006F86DE-5EF7-4B35-A487-560038362C29}" dt="2024-12-06T07:45:27.283" v="98"/>
        <pc:sldMkLst>
          <pc:docMk/>
          <pc:sldMk cId="3081865603" sldId="280"/>
        </pc:sldMkLst>
        <pc:picChg chg="add del mod">
          <ac:chgData name="Thapa, Abhinav (UG - Comp Sci &amp; Elec Eng)" userId="7697763f-ca98-4d7b-bdde-b71eecb6bc42" providerId="ADAL" clId="{006F86DE-5EF7-4B35-A487-560038362C29}" dt="2024-12-06T06:33:16.430" v="33"/>
          <ac:picMkLst>
            <pc:docMk/>
            <pc:sldMk cId="3081865603" sldId="280"/>
            <ac:picMk id="9" creationId="{A80ED62E-433B-00F0-C8A3-69E41466A985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7:17:14.606" v="84"/>
          <ac:picMkLst>
            <pc:docMk/>
            <pc:sldMk cId="3081865603" sldId="280"/>
            <ac:picMk id="12" creationId="{98DF44C2-C8FB-4474-89C0-8823DB118F66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17:19.907" v="85"/>
          <ac:picMkLst>
            <pc:docMk/>
            <pc:sldMk cId="3081865603" sldId="280"/>
            <ac:picMk id="13" creationId="{7EE4EF23-7ACF-9BFB-BA90-A3FC805570A5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26:47.390" v="89"/>
          <ac:picMkLst>
            <pc:docMk/>
            <pc:sldMk cId="3081865603" sldId="280"/>
            <ac:picMk id="17" creationId="{75B6677F-5A9E-E71B-468A-C34776951877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30:31.081" v="91"/>
          <ac:picMkLst>
            <pc:docMk/>
            <pc:sldMk cId="3081865603" sldId="280"/>
            <ac:picMk id="21" creationId="{464B1095-3C97-5186-1EBE-1C5EE403E64E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39:19.860" v="93"/>
          <ac:picMkLst>
            <pc:docMk/>
            <pc:sldMk cId="3081865603" sldId="280"/>
            <ac:picMk id="25" creationId="{D8FAB594-7E6A-E5E3-639E-44FBD843ECA3}"/>
          </ac:picMkLst>
        </pc:picChg>
        <pc:picChg chg="add mod">
          <ac:chgData name="Thapa, Abhinav (UG - Comp Sci &amp; Elec Eng)" userId="7697763f-ca98-4d7b-bdde-b71eecb6bc42" providerId="ADAL" clId="{006F86DE-5EF7-4B35-A487-560038362C29}" dt="2024-12-06T07:45:27.283" v="98"/>
          <ac:picMkLst>
            <pc:docMk/>
            <pc:sldMk cId="3081865603" sldId="280"/>
            <ac:picMk id="29" creationId="{37EDA32D-6E82-8F0A-16E4-08655D6A2FB1}"/>
          </ac:picMkLst>
        </pc:picChg>
      </pc:sldChg>
      <pc:sldChg chg="addSp delSp modSp mod modTransition delAnim modAnim">
        <pc:chgData name="Thapa, Abhinav (UG - Comp Sci &amp; Elec Eng)" userId="7697763f-ca98-4d7b-bdde-b71eecb6bc42" providerId="ADAL" clId="{006F86DE-5EF7-4B35-A487-560038362C29}" dt="2024-12-06T07:45:27.283" v="98"/>
        <pc:sldMkLst>
          <pc:docMk/>
          <pc:sldMk cId="3597027037" sldId="281"/>
        </pc:sldMkLst>
        <pc:picChg chg="add del mod">
          <ac:chgData name="Thapa, Abhinav (UG - Comp Sci &amp; Elec Eng)" userId="7697763f-ca98-4d7b-bdde-b71eecb6bc42" providerId="ADAL" clId="{006F86DE-5EF7-4B35-A487-560038362C29}" dt="2024-12-06T06:19:49.260" v="2"/>
          <ac:picMkLst>
            <pc:docMk/>
            <pc:sldMk cId="3597027037" sldId="281"/>
            <ac:picMk id="10" creationId="{D456CB10-BBA0-D10A-7AFF-12C416754FDF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20:08.465" v="3"/>
          <ac:picMkLst>
            <pc:docMk/>
            <pc:sldMk cId="3597027037" sldId="281"/>
            <ac:picMk id="13" creationId="{A88159A3-AF02-B233-20C6-D94559BDDF86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20:13.046" v="6"/>
          <ac:picMkLst>
            <pc:docMk/>
            <pc:sldMk cId="3597027037" sldId="281"/>
            <ac:picMk id="14" creationId="{7E2747D3-8698-7A35-DA09-BF1295643245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20:27.658" v="7"/>
          <ac:picMkLst>
            <pc:docMk/>
            <pc:sldMk cId="3597027037" sldId="281"/>
            <ac:picMk id="15" creationId="{33B8E172-796E-3622-3ECC-704243370CC0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1:09.565" v="11"/>
          <ac:picMkLst>
            <pc:docMk/>
            <pc:sldMk cId="3597027037" sldId="281"/>
            <ac:picMk id="16" creationId="{D2BA8D92-F45C-D794-B1AF-D3C6F4BBFB0E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1:15.105" v="12"/>
          <ac:picMkLst>
            <pc:docMk/>
            <pc:sldMk cId="3597027037" sldId="281"/>
            <ac:picMk id="22" creationId="{C6923D29-E0D5-2634-53A3-34B70EB27945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1:23.867" v="14"/>
          <ac:picMkLst>
            <pc:docMk/>
            <pc:sldMk cId="3597027037" sldId="281"/>
            <ac:picMk id="23" creationId="{142163CF-67E8-58C9-FD2C-BC7D65117E62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1:55.651" v="15"/>
          <ac:picMkLst>
            <pc:docMk/>
            <pc:sldMk cId="3597027037" sldId="281"/>
            <ac:picMk id="26" creationId="{45A9F96C-DC16-E9FF-639B-ABE58FFF34D8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2:01.621" v="18"/>
          <ac:picMkLst>
            <pc:docMk/>
            <pc:sldMk cId="3597027037" sldId="281"/>
            <ac:picMk id="27" creationId="{F0FD1C90-ECD1-B2A7-BA6C-27154EA8AF64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2:28.328" v="19"/>
          <ac:picMkLst>
            <pc:docMk/>
            <pc:sldMk cId="3597027037" sldId="281"/>
            <ac:picMk id="28" creationId="{F7A517B2-D64E-C3F7-1420-A7268D10EEF2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2:30.679" v="22"/>
          <ac:picMkLst>
            <pc:docMk/>
            <pc:sldMk cId="3597027037" sldId="281"/>
            <ac:picMk id="29" creationId="{65643581-0145-403B-8FA6-37000E416363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2:59.913" v="23"/>
          <ac:picMkLst>
            <pc:docMk/>
            <pc:sldMk cId="3597027037" sldId="281"/>
            <ac:picMk id="30" creationId="{6FD309AA-EDDC-2ED5-EC94-F5A4A8070A5F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3:03.232" v="26"/>
          <ac:picMkLst>
            <pc:docMk/>
            <pc:sldMk cId="3597027037" sldId="281"/>
            <ac:picMk id="31" creationId="{6A3073CA-423D-BFF0-6353-F9B19EB024AC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3:11.689" v="27"/>
          <ac:picMkLst>
            <pc:docMk/>
            <pc:sldMk cId="3597027037" sldId="281"/>
            <ac:picMk id="32" creationId="{C0D91BD4-C053-3750-D60F-3572ACE05858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3:16.430" v="33"/>
          <ac:picMkLst>
            <pc:docMk/>
            <pc:sldMk cId="3597027037" sldId="281"/>
            <ac:picMk id="33" creationId="{283C8B91-5AF8-3EEA-C903-60AB1FD68D3D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3:20.228" v="34"/>
          <ac:picMkLst>
            <pc:docMk/>
            <pc:sldMk cId="3597027037" sldId="281"/>
            <ac:picMk id="34" creationId="{018A7273-3817-33BB-EBCB-8DD75D6C68A7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3:51.913" v="36"/>
          <ac:picMkLst>
            <pc:docMk/>
            <pc:sldMk cId="3597027037" sldId="281"/>
            <ac:picMk id="35" creationId="{5A36463A-3C20-0756-048A-F3B4DFB53A02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34:21.998" v="37"/>
          <ac:picMkLst>
            <pc:docMk/>
            <pc:sldMk cId="3597027037" sldId="281"/>
            <ac:picMk id="38" creationId="{1B3B6BD9-3030-2283-F8D2-3B6AEA615A62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37:16.105" v="41"/>
          <ac:picMkLst>
            <pc:docMk/>
            <pc:sldMk cId="3597027037" sldId="281"/>
            <ac:picMk id="39" creationId="{3034E821-CE21-F0D1-0BD2-4A58D976443C}"/>
          </ac:picMkLst>
        </pc:picChg>
        <pc:picChg chg="del">
          <ac:chgData name="Thapa, Abhinav (UG - Comp Sci &amp; Elec Eng)" userId="7697763f-ca98-4d7b-bdde-b71eecb6bc42" providerId="ADAL" clId="{006F86DE-5EF7-4B35-A487-560038362C29}" dt="2024-12-06T06:39:19.769" v="46" actId="478"/>
          <ac:picMkLst>
            <pc:docMk/>
            <pc:sldMk cId="3597027037" sldId="281"/>
            <ac:picMk id="40" creationId="{196F7F09-0F6F-29E6-FDCC-F1F45C349614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1:18.710" v="49"/>
          <ac:picMkLst>
            <pc:docMk/>
            <pc:sldMk cId="3597027037" sldId="281"/>
            <ac:picMk id="43" creationId="{1F3928CC-E084-1E99-115E-AE88512735E0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3:50.391" v="51"/>
          <ac:picMkLst>
            <pc:docMk/>
            <pc:sldMk cId="3597027037" sldId="281"/>
            <ac:picMk id="48" creationId="{6EC33530-B56C-C167-F3CF-630D8DF7CD5A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6:06.556" v="53"/>
          <ac:picMkLst>
            <pc:docMk/>
            <pc:sldMk cId="3597027037" sldId="281"/>
            <ac:picMk id="51" creationId="{99AFC214-B7DD-49CA-437A-41A810ED1985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7:16.180" v="57"/>
          <ac:picMkLst>
            <pc:docMk/>
            <pc:sldMk cId="3597027037" sldId="281"/>
            <ac:picMk id="54" creationId="{EA6AFDBE-9161-56A1-BCC6-0DF07A6238F8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47:20.145" v="58"/>
          <ac:picMkLst>
            <pc:docMk/>
            <pc:sldMk cId="3597027037" sldId="281"/>
            <ac:picMk id="55" creationId="{66726B37-643C-B87E-632F-1E7E6EE3419F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7:27.425" v="59"/>
          <ac:picMkLst>
            <pc:docMk/>
            <pc:sldMk cId="3597027037" sldId="281"/>
            <ac:picMk id="56" creationId="{56567E09-B3A8-06F0-C766-38D4F0EBA82B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48:35.546" v="61"/>
          <ac:picMkLst>
            <pc:docMk/>
            <pc:sldMk cId="3597027037" sldId="281"/>
            <ac:picMk id="61" creationId="{CF5D5D7A-B13A-AC60-1054-590343F52D98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0:36.375" v="65"/>
          <ac:picMkLst>
            <pc:docMk/>
            <pc:sldMk cId="3597027037" sldId="281"/>
            <ac:picMk id="64" creationId="{530B62DC-B7AC-8784-B1D7-0C109F7C635C}"/>
          </ac:picMkLst>
        </pc:picChg>
        <pc:picChg chg="add del mod ord">
          <ac:chgData name="Thapa, Abhinav (UG - Comp Sci &amp; Elec Eng)" userId="7697763f-ca98-4d7b-bdde-b71eecb6bc42" providerId="ADAL" clId="{006F86DE-5EF7-4B35-A487-560038362C29}" dt="2024-12-06T06:50:42.193" v="66"/>
          <ac:picMkLst>
            <pc:docMk/>
            <pc:sldMk cId="3597027037" sldId="281"/>
            <ac:picMk id="65" creationId="{CAD304C7-FFBE-A38C-74EA-E9DD75B6B52E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2:32.688" v="69"/>
          <ac:picMkLst>
            <pc:docMk/>
            <pc:sldMk cId="3597027037" sldId="281"/>
            <ac:picMk id="70" creationId="{3782616B-2623-467D-377C-F94D49A96003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5:29.709" v="71"/>
          <ac:picMkLst>
            <pc:docMk/>
            <pc:sldMk cId="3597027037" sldId="281"/>
            <ac:picMk id="73" creationId="{1DF3F0B3-F740-F321-01B6-35D3366ED91D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6:33.654" v="73"/>
          <ac:picMkLst>
            <pc:docMk/>
            <pc:sldMk cId="3597027037" sldId="281"/>
            <ac:picMk id="76" creationId="{D855A03C-B68A-7D42-A5B1-85A3185EF3FA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6:57:56.733" v="75"/>
          <ac:picMkLst>
            <pc:docMk/>
            <pc:sldMk cId="3597027037" sldId="281"/>
            <ac:picMk id="79" creationId="{5B5EA71F-6E06-CCF4-F9CD-7D47C537EAFC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01:56.326" v="77"/>
          <ac:picMkLst>
            <pc:docMk/>
            <pc:sldMk cId="3597027037" sldId="281"/>
            <ac:picMk id="82" creationId="{5D66813B-C700-3326-49DB-753E3C7CDADA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03:45.738" v="79"/>
          <ac:picMkLst>
            <pc:docMk/>
            <pc:sldMk cId="3597027037" sldId="281"/>
            <ac:picMk id="85" creationId="{874446C8-1579-2A40-F8DD-3E14F4DBAADF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13:04.359" v="81"/>
          <ac:picMkLst>
            <pc:docMk/>
            <pc:sldMk cId="3597027037" sldId="281"/>
            <ac:picMk id="88" creationId="{DE789EBC-9BCF-3731-22A2-1F4A02259636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13:57.312" v="83"/>
          <ac:picMkLst>
            <pc:docMk/>
            <pc:sldMk cId="3597027037" sldId="281"/>
            <ac:picMk id="91" creationId="{817FA327-456C-4D87-F567-DCB35E5F0FD3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17:19.907" v="85"/>
          <ac:picMkLst>
            <pc:docMk/>
            <pc:sldMk cId="3597027037" sldId="281"/>
            <ac:picMk id="94" creationId="{A3AFA986-E844-8B40-B77C-B077284AD74F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20:52.087" v="87"/>
          <ac:picMkLst>
            <pc:docMk/>
            <pc:sldMk cId="3597027037" sldId="281"/>
            <ac:picMk id="97" creationId="{53F7497A-D580-0EB3-5C7F-339962B0880F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26:47.390" v="89"/>
          <ac:picMkLst>
            <pc:docMk/>
            <pc:sldMk cId="3597027037" sldId="281"/>
            <ac:picMk id="100" creationId="{29ABF365-7562-8702-8684-07DDE3F6DBBB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30:31.081" v="91"/>
          <ac:picMkLst>
            <pc:docMk/>
            <pc:sldMk cId="3597027037" sldId="281"/>
            <ac:picMk id="103" creationId="{D9C3F84C-47C5-01C9-5794-EDD2D1D3D0AC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39:19.860" v="93"/>
          <ac:picMkLst>
            <pc:docMk/>
            <pc:sldMk cId="3597027037" sldId="281"/>
            <ac:picMk id="106" creationId="{4CE62B98-4558-D5F8-490F-E4425349F1B2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40:18.167" v="95"/>
          <ac:picMkLst>
            <pc:docMk/>
            <pc:sldMk cId="3597027037" sldId="281"/>
            <ac:picMk id="109" creationId="{955D131C-006F-044D-F353-F26B433218F5}"/>
          </ac:picMkLst>
        </pc:picChg>
        <pc:picChg chg="add del mod">
          <ac:chgData name="Thapa, Abhinav (UG - Comp Sci &amp; Elec Eng)" userId="7697763f-ca98-4d7b-bdde-b71eecb6bc42" providerId="ADAL" clId="{006F86DE-5EF7-4B35-A487-560038362C29}" dt="2024-12-06T07:41:18.357" v="97"/>
          <ac:picMkLst>
            <pc:docMk/>
            <pc:sldMk cId="3597027037" sldId="281"/>
            <ac:picMk id="112" creationId="{B32FE7DF-936C-7EC1-C76A-0B3CDF86F1A0}"/>
          </ac:picMkLst>
        </pc:picChg>
        <pc:picChg chg="add mod">
          <ac:chgData name="Thapa, Abhinav (UG - Comp Sci &amp; Elec Eng)" userId="7697763f-ca98-4d7b-bdde-b71eecb6bc42" providerId="ADAL" clId="{006F86DE-5EF7-4B35-A487-560038362C29}" dt="2024-12-06T07:45:27.283" v="98"/>
          <ac:picMkLst>
            <pc:docMk/>
            <pc:sldMk cId="3597027037" sldId="281"/>
            <ac:picMk id="116" creationId="{2B2E0F74-1ED4-2A07-752B-17D6DEFE301B}"/>
          </ac:picMkLst>
        </pc:picChg>
      </pc:sldChg>
    </pc:docChg>
  </pc:docChgLst>
  <pc:docChgLst>
    <pc:chgData name="Thapa, Abhinav (UG - Comp Sci &amp; Elec Eng)" userId="S::at02106@surrey.ac.uk::7697763f-ca98-4d7b-bdde-b71eecb6bc42" providerId="AD" clId="Web-{604C54A6-9DB3-5177-B644-64D6C4B9708B}"/>
    <pc:docChg chg="delSld modSld sldOrd">
      <pc:chgData name="Thapa, Abhinav (UG - Comp Sci &amp; Elec Eng)" userId="S::at02106@surrey.ac.uk::7697763f-ca98-4d7b-bdde-b71eecb6bc42" providerId="AD" clId="Web-{604C54A6-9DB3-5177-B644-64D6C4B9708B}" dt="2024-12-06T06:06:25.853" v="485" actId="20577"/>
      <pc:docMkLst>
        <pc:docMk/>
      </pc:docMkLst>
      <pc:sldChg chg="addSp delSp modSp mod setBg modClrScheme chgLayout">
        <pc:chgData name="Thapa, Abhinav (UG - Comp Sci &amp; Elec Eng)" userId="S::at02106@surrey.ac.uk::7697763f-ca98-4d7b-bdde-b71eecb6bc42" providerId="AD" clId="Web-{604C54A6-9DB3-5177-B644-64D6C4B9708B}" dt="2024-12-06T05:32:47.546" v="251"/>
        <pc:sldMkLst>
          <pc:docMk/>
          <pc:sldMk cId="1290560623" sldId="258"/>
        </pc:sldMkLst>
        <pc:spChg chg="mod">
          <ac:chgData name="Thapa, Abhinav (UG - Comp Sci &amp; Elec Eng)" userId="S::at02106@surrey.ac.uk::7697763f-ca98-4d7b-bdde-b71eecb6bc42" providerId="AD" clId="Web-{604C54A6-9DB3-5177-B644-64D6C4B9708B}" dt="2024-12-06T05:32:47.546" v="251"/>
          <ac:spMkLst>
            <pc:docMk/>
            <pc:sldMk cId="1290560623" sldId="258"/>
            <ac:spMk id="2" creationId="{42CD88A2-E914-815C-661F-1399C3A898C1}"/>
          </ac:spMkLst>
        </pc:spChg>
        <pc:spChg chg="mod">
          <ac:chgData name="Thapa, Abhinav (UG - Comp Sci &amp; Elec Eng)" userId="S::at02106@surrey.ac.uk::7697763f-ca98-4d7b-bdde-b71eecb6bc42" providerId="AD" clId="Web-{604C54A6-9DB3-5177-B644-64D6C4B9708B}" dt="2024-12-06T05:32:47.546" v="251"/>
          <ac:spMkLst>
            <pc:docMk/>
            <pc:sldMk cId="1290560623" sldId="258"/>
            <ac:spMk id="4" creationId="{2CC6C5F0-EDFB-3E80-40C5-F4D4D08ACF3B}"/>
          </ac:spMkLst>
        </pc:spChg>
        <pc:spChg chg="add del mod">
          <ac:chgData name="Thapa, Abhinav (UG - Comp Sci &amp; Elec Eng)" userId="S::at02106@surrey.ac.uk::7697763f-ca98-4d7b-bdde-b71eecb6bc42" providerId="AD" clId="Web-{604C54A6-9DB3-5177-B644-64D6C4B9708B}" dt="2024-12-06T05:32:41.999" v="250"/>
          <ac:spMkLst>
            <pc:docMk/>
            <pc:sldMk cId="1290560623" sldId="258"/>
            <ac:spMk id="5" creationId="{CA54B9AC-57E6-4221-7F42-55AC629BB083}"/>
          </ac:spMkLst>
        </pc:spChg>
        <pc:spChg chg="mod ord">
          <ac:chgData name="Thapa, Abhinav (UG - Comp Sci &amp; Elec Eng)" userId="S::at02106@surrey.ac.uk::7697763f-ca98-4d7b-bdde-b71eecb6bc42" providerId="AD" clId="Web-{604C54A6-9DB3-5177-B644-64D6C4B9708B}" dt="2024-12-06T05:32:47.546" v="251"/>
          <ac:spMkLst>
            <pc:docMk/>
            <pc:sldMk cId="1290560623" sldId="258"/>
            <ac:spMk id="7" creationId="{8161DBBF-A6A0-06FE-F8CD-795DE86F2815}"/>
          </ac:spMkLst>
        </pc:spChg>
        <pc:picChg chg="add mod ord">
          <ac:chgData name="Thapa, Abhinav (UG - Comp Sci &amp; Elec Eng)" userId="S::at02106@surrey.ac.uk::7697763f-ca98-4d7b-bdde-b71eecb6bc42" providerId="AD" clId="Web-{604C54A6-9DB3-5177-B644-64D6C4B9708B}" dt="2024-12-06T05:32:47.546" v="251"/>
          <ac:picMkLst>
            <pc:docMk/>
            <pc:sldMk cId="1290560623" sldId="258"/>
            <ac:picMk id="6" creationId="{8AA8D1F1-C75F-1CA3-DAC5-EFEF9A10109B}"/>
          </ac:picMkLst>
        </pc:picChg>
        <pc:picChg chg="del">
          <ac:chgData name="Thapa, Abhinav (UG - Comp Sci &amp; Elec Eng)" userId="S::at02106@surrey.ac.uk::7697763f-ca98-4d7b-bdde-b71eecb6bc42" providerId="AD" clId="Web-{604C54A6-9DB3-5177-B644-64D6C4B9708B}" dt="2024-12-06T05:31:54.185" v="249"/>
          <ac:picMkLst>
            <pc:docMk/>
            <pc:sldMk cId="1290560623" sldId="258"/>
            <ac:picMk id="34" creationId="{9E4D4191-282B-E07E-4C6D-AD1D7B7D4713}"/>
          </ac:picMkLst>
        </pc:picChg>
      </pc:sldChg>
      <pc:sldChg chg="addSp modSp ord">
        <pc:chgData name="Thapa, Abhinav (UG - Comp Sci &amp; Elec Eng)" userId="S::at02106@surrey.ac.uk::7697763f-ca98-4d7b-bdde-b71eecb6bc42" providerId="AD" clId="Web-{604C54A6-9DB3-5177-B644-64D6C4B9708B}" dt="2024-12-06T06:06:25.853" v="485" actId="20577"/>
        <pc:sldMkLst>
          <pc:docMk/>
          <pc:sldMk cId="1541646267" sldId="259"/>
        </pc:sldMkLst>
        <pc:spChg chg="mod">
          <ac:chgData name="Thapa, Abhinav (UG - Comp Sci &amp; Elec Eng)" userId="S::at02106@surrey.ac.uk::7697763f-ca98-4d7b-bdde-b71eecb6bc42" providerId="AD" clId="Web-{604C54A6-9DB3-5177-B644-64D6C4B9708B}" dt="2024-12-06T05:18:06.978" v="71" actId="1076"/>
          <ac:spMkLst>
            <pc:docMk/>
            <pc:sldMk cId="1541646267" sldId="259"/>
            <ac:spMk id="2" creationId="{D1320E77-B703-6F88-10F1-3B3ACF460737}"/>
          </ac:spMkLst>
        </pc:spChg>
        <pc:spChg chg="mod">
          <ac:chgData name="Thapa, Abhinav (UG - Comp Sci &amp; Elec Eng)" userId="S::at02106@surrey.ac.uk::7697763f-ca98-4d7b-bdde-b71eecb6bc42" providerId="AD" clId="Web-{604C54A6-9DB3-5177-B644-64D6C4B9708B}" dt="2024-12-06T06:06:25.853" v="485" actId="20577"/>
          <ac:spMkLst>
            <pc:docMk/>
            <pc:sldMk cId="1541646267" sldId="259"/>
            <ac:spMk id="3" creationId="{44C3108E-9DDD-77B4-D7B1-3273511393CC}"/>
          </ac:spMkLst>
        </pc:spChg>
        <pc:spChg chg="mod">
          <ac:chgData name="Thapa, Abhinav (UG - Comp Sci &amp; Elec Eng)" userId="S::at02106@surrey.ac.uk::7697763f-ca98-4d7b-bdde-b71eecb6bc42" providerId="AD" clId="Web-{604C54A6-9DB3-5177-B644-64D6C4B9708B}" dt="2024-12-06T05:21:54.092" v="140" actId="20577"/>
          <ac:spMkLst>
            <pc:docMk/>
            <pc:sldMk cId="1541646267" sldId="259"/>
            <ac:spMk id="6" creationId="{53697A52-4DAC-C462-BEBA-D1DA8E908D62}"/>
          </ac:spMkLst>
        </pc:spChg>
        <pc:picChg chg="add mod">
          <ac:chgData name="Thapa, Abhinav (UG - Comp Sci &amp; Elec Eng)" userId="S::at02106@surrey.ac.uk::7697763f-ca98-4d7b-bdde-b71eecb6bc42" providerId="AD" clId="Web-{604C54A6-9DB3-5177-B644-64D6C4B9708B}" dt="2024-12-06T06:05:01.335" v="481" actId="14100"/>
          <ac:picMkLst>
            <pc:docMk/>
            <pc:sldMk cId="1541646267" sldId="259"/>
            <ac:picMk id="4" creationId="{E0F4E780-483B-840C-E0BF-9ADA0DF175BD}"/>
          </ac:picMkLst>
        </pc:picChg>
        <pc:picChg chg="add mod">
          <ac:chgData name="Thapa, Abhinav (UG - Comp Sci &amp; Elec Eng)" userId="S::at02106@surrey.ac.uk::7697763f-ca98-4d7b-bdde-b71eecb6bc42" providerId="AD" clId="Web-{604C54A6-9DB3-5177-B644-64D6C4B9708B}" dt="2024-12-06T06:05:08.445" v="483" actId="1076"/>
          <ac:picMkLst>
            <pc:docMk/>
            <pc:sldMk cId="1541646267" sldId="259"/>
            <ac:picMk id="5" creationId="{36FB653D-C336-EF4B-7CB9-4C535EAAF8F1}"/>
          </ac:picMkLst>
        </pc:picChg>
      </pc:sldChg>
      <pc:sldChg chg="modSp del">
        <pc:chgData name="Thapa, Abhinav (UG - Comp Sci &amp; Elec Eng)" userId="S::at02106@surrey.ac.uk::7697763f-ca98-4d7b-bdde-b71eecb6bc42" providerId="AD" clId="Web-{604C54A6-9DB3-5177-B644-64D6C4B9708B}" dt="2024-12-06T06:03:41.849" v="468"/>
        <pc:sldMkLst>
          <pc:docMk/>
          <pc:sldMk cId="2005836033" sldId="260"/>
        </pc:sldMkLst>
        <pc:spChg chg="mod">
          <ac:chgData name="Thapa, Abhinav (UG - Comp Sci &amp; Elec Eng)" userId="S::at02106@surrey.ac.uk::7697763f-ca98-4d7b-bdde-b71eecb6bc42" providerId="AD" clId="Web-{604C54A6-9DB3-5177-B644-64D6C4B9708B}" dt="2024-12-06T05:15:26.786" v="41" actId="20577"/>
          <ac:spMkLst>
            <pc:docMk/>
            <pc:sldMk cId="2005836033" sldId="260"/>
            <ac:spMk id="2" creationId="{ED22D882-0AB0-D7CC-2028-F24988556CFD}"/>
          </ac:spMkLst>
        </pc:spChg>
        <pc:spChg chg="mod">
          <ac:chgData name="Thapa, Abhinav (UG - Comp Sci &amp; Elec Eng)" userId="S::at02106@surrey.ac.uk::7697763f-ca98-4d7b-bdde-b71eecb6bc42" providerId="AD" clId="Web-{604C54A6-9DB3-5177-B644-64D6C4B9708B}" dt="2024-12-06T05:13:35.392" v="7" actId="20577"/>
          <ac:spMkLst>
            <pc:docMk/>
            <pc:sldMk cId="2005836033" sldId="260"/>
            <ac:spMk id="3" creationId="{18D791F6-17E5-A05E-27E8-5CE8F5737F96}"/>
          </ac:spMkLst>
        </pc:spChg>
        <pc:spChg chg="mod">
          <ac:chgData name="Thapa, Abhinav (UG - Comp Sci &amp; Elec Eng)" userId="S::at02106@surrey.ac.uk::7697763f-ca98-4d7b-bdde-b71eecb6bc42" providerId="AD" clId="Web-{604C54A6-9DB3-5177-B644-64D6C4B9708B}" dt="2024-12-06T05:15:31.489" v="43" actId="20577"/>
          <ac:spMkLst>
            <pc:docMk/>
            <pc:sldMk cId="2005836033" sldId="260"/>
            <ac:spMk id="6" creationId="{9E887364-737B-EA8D-F6D8-BCE5B835303F}"/>
          </ac:spMkLst>
        </pc:spChg>
      </pc:sldChg>
      <pc:sldChg chg="del">
        <pc:chgData name="Thapa, Abhinav (UG - Comp Sci &amp; Elec Eng)" userId="S::at02106@surrey.ac.uk::7697763f-ca98-4d7b-bdde-b71eecb6bc42" providerId="AD" clId="Web-{604C54A6-9DB3-5177-B644-64D6C4B9708B}" dt="2024-12-06T06:03:54.177" v="475"/>
        <pc:sldMkLst>
          <pc:docMk/>
          <pc:sldMk cId="1571737019" sldId="268"/>
        </pc:sldMkLst>
      </pc:sldChg>
      <pc:sldChg chg="del">
        <pc:chgData name="Thapa, Abhinav (UG - Comp Sci &amp; Elec Eng)" userId="S::at02106@surrey.ac.uk::7697763f-ca98-4d7b-bdde-b71eecb6bc42" providerId="AD" clId="Web-{604C54A6-9DB3-5177-B644-64D6C4B9708B}" dt="2024-12-06T06:03:47.458" v="471"/>
        <pc:sldMkLst>
          <pc:docMk/>
          <pc:sldMk cId="2978156469" sldId="269"/>
        </pc:sldMkLst>
      </pc:sldChg>
      <pc:sldChg chg="del">
        <pc:chgData name="Thapa, Abhinav (UG - Comp Sci &amp; Elec Eng)" userId="S::at02106@surrey.ac.uk::7697763f-ca98-4d7b-bdde-b71eecb6bc42" providerId="AD" clId="Web-{604C54A6-9DB3-5177-B644-64D6C4B9708B}" dt="2024-12-06T06:03:45.177" v="469"/>
        <pc:sldMkLst>
          <pc:docMk/>
          <pc:sldMk cId="1218139717" sldId="272"/>
        </pc:sldMkLst>
      </pc:sldChg>
      <pc:sldChg chg="del">
        <pc:chgData name="Thapa, Abhinav (UG - Comp Sci &amp; Elec Eng)" userId="S::at02106@surrey.ac.uk::7697763f-ca98-4d7b-bdde-b71eecb6bc42" providerId="AD" clId="Web-{604C54A6-9DB3-5177-B644-64D6C4B9708B}" dt="2024-12-06T06:03:46.443" v="470"/>
        <pc:sldMkLst>
          <pc:docMk/>
          <pc:sldMk cId="1189339300" sldId="273"/>
        </pc:sldMkLst>
      </pc:sldChg>
      <pc:sldChg chg="addSp delSp modSp ord">
        <pc:chgData name="Thapa, Abhinav (UG - Comp Sci &amp; Elec Eng)" userId="S::at02106@surrey.ac.uk::7697763f-ca98-4d7b-bdde-b71eecb6bc42" providerId="AD" clId="Web-{604C54A6-9DB3-5177-B644-64D6C4B9708B}" dt="2024-12-06T06:03:28.005" v="467" actId="1076"/>
        <pc:sldMkLst>
          <pc:docMk/>
          <pc:sldMk cId="3642798038" sldId="274"/>
        </pc:sldMkLst>
        <pc:spChg chg="mod">
          <ac:chgData name="Thapa, Abhinav (UG - Comp Sci &amp; Elec Eng)" userId="S::at02106@surrey.ac.uk::7697763f-ca98-4d7b-bdde-b71eecb6bc42" providerId="AD" clId="Web-{604C54A6-9DB3-5177-B644-64D6C4B9708B}" dt="2024-12-06T05:35:06.269" v="268" actId="20577"/>
          <ac:spMkLst>
            <pc:docMk/>
            <pc:sldMk cId="3642798038" sldId="274"/>
            <ac:spMk id="2" creationId="{B1D938EF-0A21-2BB5-39E0-8936D394B3F0}"/>
          </ac:spMkLst>
        </pc:spChg>
        <pc:spChg chg="mod">
          <ac:chgData name="Thapa, Abhinav (UG - Comp Sci &amp; Elec Eng)" userId="S::at02106@surrey.ac.uk::7697763f-ca98-4d7b-bdde-b71eecb6bc42" providerId="AD" clId="Web-{604C54A6-9DB3-5177-B644-64D6C4B9708B}" dt="2024-12-06T06:03:28.005" v="467" actId="1076"/>
          <ac:spMkLst>
            <pc:docMk/>
            <pc:sldMk cId="3642798038" sldId="274"/>
            <ac:spMk id="4" creationId="{5E3284CE-46B2-B2ED-A566-42FFE8F7926C}"/>
          </ac:spMkLst>
        </pc:spChg>
        <pc:spChg chg="add del mod">
          <ac:chgData name="Thapa, Abhinav (UG - Comp Sci &amp; Elec Eng)" userId="S::at02106@surrey.ac.uk::7697763f-ca98-4d7b-bdde-b71eecb6bc42" providerId="AD" clId="Web-{604C54A6-9DB3-5177-B644-64D6C4B9708B}" dt="2024-12-06T05:50:00.391" v="319"/>
          <ac:spMkLst>
            <pc:docMk/>
            <pc:sldMk cId="3642798038" sldId="274"/>
            <ac:spMk id="6" creationId="{EB0F9E0F-16E2-E6ED-4F72-35043F6D5D26}"/>
          </ac:spMkLst>
        </pc:spChg>
        <pc:picChg chg="add mod">
          <ac:chgData name="Thapa, Abhinav (UG - Comp Sci &amp; Elec Eng)" userId="S::at02106@surrey.ac.uk::7697763f-ca98-4d7b-bdde-b71eecb6bc42" providerId="AD" clId="Web-{604C54A6-9DB3-5177-B644-64D6C4B9708B}" dt="2024-12-06T05:50:31.502" v="325" actId="1076"/>
          <ac:picMkLst>
            <pc:docMk/>
            <pc:sldMk cId="3642798038" sldId="274"/>
            <ac:picMk id="3" creationId="{CC4A8700-7630-2264-339D-B18F6B0618A0}"/>
          </ac:picMkLst>
        </pc:picChg>
        <pc:picChg chg="add mod">
          <ac:chgData name="Thapa, Abhinav (UG - Comp Sci &amp; Elec Eng)" userId="S::at02106@surrey.ac.uk::7697763f-ca98-4d7b-bdde-b71eecb6bc42" providerId="AD" clId="Web-{604C54A6-9DB3-5177-B644-64D6C4B9708B}" dt="2024-12-06T05:51:49.253" v="330" actId="1076"/>
          <ac:picMkLst>
            <pc:docMk/>
            <pc:sldMk cId="3642798038" sldId="274"/>
            <ac:picMk id="8" creationId="{4CBD8F4E-DD80-0FDA-4AD4-5D3F49B13ABC}"/>
          </ac:picMkLst>
        </pc:picChg>
        <pc:picChg chg="del">
          <ac:chgData name="Thapa, Abhinav (UG - Comp Sci &amp; Elec Eng)" userId="S::at02106@surrey.ac.uk::7697763f-ca98-4d7b-bdde-b71eecb6bc42" providerId="AD" clId="Web-{604C54A6-9DB3-5177-B644-64D6C4B9708B}" dt="2024-12-06T05:49:20.766" v="318"/>
          <ac:picMkLst>
            <pc:docMk/>
            <pc:sldMk cId="3642798038" sldId="274"/>
            <ac:picMk id="22" creationId="{D313F423-09C9-D4F1-362C-9FC2953807CB}"/>
          </ac:picMkLst>
        </pc:picChg>
      </pc:sldChg>
      <pc:sldChg chg="del">
        <pc:chgData name="Thapa, Abhinav (UG - Comp Sci &amp; Elec Eng)" userId="S::at02106@surrey.ac.uk::7697763f-ca98-4d7b-bdde-b71eecb6bc42" providerId="AD" clId="Web-{604C54A6-9DB3-5177-B644-64D6C4B9708B}" dt="2024-12-06T06:03:49.115" v="473"/>
        <pc:sldMkLst>
          <pc:docMk/>
          <pc:sldMk cId="963102810" sldId="276"/>
        </pc:sldMkLst>
      </pc:sldChg>
      <pc:sldChg chg="del">
        <pc:chgData name="Thapa, Abhinav (UG - Comp Sci &amp; Elec Eng)" userId="S::at02106@surrey.ac.uk::7697763f-ca98-4d7b-bdde-b71eecb6bc42" providerId="AD" clId="Web-{604C54A6-9DB3-5177-B644-64D6C4B9708B}" dt="2024-12-06T06:03:51.474" v="474"/>
        <pc:sldMkLst>
          <pc:docMk/>
          <pc:sldMk cId="1199308925" sldId="277"/>
        </pc:sldMkLst>
      </pc:sldChg>
      <pc:sldChg chg="del">
        <pc:chgData name="Thapa, Abhinav (UG - Comp Sci &amp; Elec Eng)" userId="S::at02106@surrey.ac.uk::7697763f-ca98-4d7b-bdde-b71eecb6bc42" providerId="AD" clId="Web-{604C54A6-9DB3-5177-B644-64D6C4B9708B}" dt="2024-12-06T06:03:48.240" v="472"/>
        <pc:sldMkLst>
          <pc:docMk/>
          <pc:sldMk cId="4192829402" sldId="279"/>
        </pc:sldMkLst>
      </pc:sldChg>
      <pc:sldChg chg="addSp delSp modSp ord">
        <pc:chgData name="Thapa, Abhinav (UG - Comp Sci &amp; Elec Eng)" userId="S::at02106@surrey.ac.uk::7697763f-ca98-4d7b-bdde-b71eecb6bc42" providerId="AD" clId="Web-{604C54A6-9DB3-5177-B644-64D6C4B9708B}" dt="2024-12-06T06:04:43.085" v="479" actId="20577"/>
        <pc:sldMkLst>
          <pc:docMk/>
          <pc:sldMk cId="3081865603" sldId="280"/>
        </pc:sldMkLst>
        <pc:spChg chg="mod">
          <ac:chgData name="Thapa, Abhinav (UG - Comp Sci &amp; Elec Eng)" userId="S::at02106@surrey.ac.uk::7697763f-ca98-4d7b-bdde-b71eecb6bc42" providerId="AD" clId="Web-{604C54A6-9DB3-5177-B644-64D6C4B9708B}" dt="2024-12-06T06:04:43.085" v="479" actId="20577"/>
          <ac:spMkLst>
            <pc:docMk/>
            <pc:sldMk cId="3081865603" sldId="280"/>
            <ac:spMk id="2" creationId="{C8C19313-11BB-4A6D-0529-C23820266893}"/>
          </ac:spMkLst>
        </pc:spChg>
        <pc:spChg chg="mod">
          <ac:chgData name="Thapa, Abhinav (UG - Comp Sci &amp; Elec Eng)" userId="S::at02106@surrey.ac.uk::7697763f-ca98-4d7b-bdde-b71eecb6bc42" providerId="AD" clId="Web-{604C54A6-9DB3-5177-B644-64D6C4B9708B}" dt="2024-12-06T05:53:33.600" v="343" actId="20577"/>
          <ac:spMkLst>
            <pc:docMk/>
            <pc:sldMk cId="3081865603" sldId="280"/>
            <ac:spMk id="3" creationId="{5D394A0D-C704-64A6-0FC0-10FC26CAB33A}"/>
          </ac:spMkLst>
        </pc:spChg>
        <pc:spChg chg="del mod">
          <ac:chgData name="Thapa, Abhinav (UG - Comp Sci &amp; Elec Eng)" userId="S::at02106@surrey.ac.uk::7697763f-ca98-4d7b-bdde-b71eecb6bc42" providerId="AD" clId="Web-{604C54A6-9DB3-5177-B644-64D6C4B9708B}" dt="2024-12-06T05:57:16.933" v="434"/>
          <ac:spMkLst>
            <pc:docMk/>
            <pc:sldMk cId="3081865603" sldId="280"/>
            <ac:spMk id="4" creationId="{7777DBD9-C330-021B-521C-A567434A24BD}"/>
          </ac:spMkLst>
        </pc:spChg>
        <pc:picChg chg="add mod ord">
          <ac:chgData name="Thapa, Abhinav (UG - Comp Sci &amp; Elec Eng)" userId="S::at02106@surrey.ac.uk::7697763f-ca98-4d7b-bdde-b71eecb6bc42" providerId="AD" clId="Web-{604C54A6-9DB3-5177-B644-64D6C4B9708B}" dt="2024-12-06T05:57:19.246" v="435" actId="1076"/>
          <ac:picMkLst>
            <pc:docMk/>
            <pc:sldMk cId="3081865603" sldId="280"/>
            <ac:picMk id="6" creationId="{9A5FD404-FF19-4874-84F0-A063E08F2F42}"/>
          </ac:picMkLst>
        </pc:picChg>
        <pc:picChg chg="add mod">
          <ac:chgData name="Thapa, Abhinav (UG - Comp Sci &amp; Elec Eng)" userId="S::at02106@surrey.ac.uk::7697763f-ca98-4d7b-bdde-b71eecb6bc42" providerId="AD" clId="Web-{604C54A6-9DB3-5177-B644-64D6C4B9708B}" dt="2024-12-06T05:58:12.185" v="439" actId="1076"/>
          <ac:picMkLst>
            <pc:docMk/>
            <pc:sldMk cId="3081865603" sldId="280"/>
            <ac:picMk id="7" creationId="{51FA559E-713C-2143-F0A8-50B4B9CBC575}"/>
          </ac:picMkLst>
        </pc:picChg>
      </pc:sldChg>
      <pc:sldChg chg="addSp modSp mod modClrScheme chgLayout">
        <pc:chgData name="Thapa, Abhinav (UG - Comp Sci &amp; Elec Eng)" userId="S::at02106@surrey.ac.uk::7697763f-ca98-4d7b-bdde-b71eecb6bc42" providerId="AD" clId="Web-{604C54A6-9DB3-5177-B644-64D6C4B9708B}" dt="2024-12-06T05:24:45.409" v="158"/>
        <pc:sldMkLst>
          <pc:docMk/>
          <pc:sldMk cId="3597027037" sldId="281"/>
        </pc:sldMkLst>
        <pc:spChg chg="mod ord">
          <ac:chgData name="Thapa, Abhinav (UG - Comp Sci &amp; Elec Eng)" userId="S::at02106@surrey.ac.uk::7697763f-ca98-4d7b-bdde-b71eecb6bc42" providerId="AD" clId="Web-{604C54A6-9DB3-5177-B644-64D6C4B9708B}" dt="2024-12-06T05:24:45.409" v="158"/>
          <ac:spMkLst>
            <pc:docMk/>
            <pc:sldMk cId="3597027037" sldId="281"/>
            <ac:spMk id="5" creationId="{AE049183-CA69-9D21-B743-6E5B59757686}"/>
          </ac:spMkLst>
        </pc:spChg>
        <pc:spChg chg="mod">
          <ac:chgData name="Thapa, Abhinav (UG - Comp Sci &amp; Elec Eng)" userId="S::at02106@surrey.ac.uk::7697763f-ca98-4d7b-bdde-b71eecb6bc42" providerId="AD" clId="Web-{604C54A6-9DB3-5177-B644-64D6C4B9708B}" dt="2024-12-06T05:24:45.409" v="158"/>
          <ac:spMkLst>
            <pc:docMk/>
            <pc:sldMk cId="3597027037" sldId="281"/>
            <ac:spMk id="6" creationId="{C193C04B-6761-04E9-9F25-E406E4FD7200}"/>
          </ac:spMkLst>
        </pc:spChg>
        <pc:picChg chg="add mod">
          <ac:chgData name="Thapa, Abhinav (UG - Comp Sci &amp; Elec Eng)" userId="S::at02106@surrey.ac.uk::7697763f-ca98-4d7b-bdde-b71eecb6bc42" providerId="AD" clId="Web-{604C54A6-9DB3-5177-B644-64D6C4B9708B}" dt="2024-12-06T05:24:45.409" v="158"/>
          <ac:picMkLst>
            <pc:docMk/>
            <pc:sldMk cId="3597027037" sldId="281"/>
            <ac:picMk id="2" creationId="{E3F7A985-CC15-468F-24D4-A80B1981535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4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78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8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12/6/2024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12/6/2024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12/6/2024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12/6/2024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12/6/2024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12/6/2024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12/6/2024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12/6/2024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12/6/2024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12/6/2024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12/6/2024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12/6/2024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12/6/2024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12/6/2024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12/6/2024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1063416"/>
            <a:ext cx="6742629" cy="467570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Investigating AI-</a:t>
            </a:r>
            <a:r>
              <a:rPr lang="en-US" sz="3800" dirty="0" err="1"/>
              <a:t>DRiven</a:t>
            </a:r>
            <a:r>
              <a:rPr lang="en-US" sz="3800" dirty="0"/>
              <a:t> innovations in earthquake prediction and detection</a:t>
            </a:r>
            <a:br>
              <a:rPr lang="en-US" sz="3800" dirty="0"/>
            </a:b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Abhinav </a:t>
            </a:r>
            <a:r>
              <a:rPr lang="en-US" sz="3800" dirty="0" err="1"/>
              <a:t>thapa</a:t>
            </a:r>
            <a:endParaRPr lang="en-US" sz="3800" dirty="0"/>
          </a:p>
        </p:txBody>
      </p:sp>
      <p:pic>
        <p:nvPicPr>
          <p:cNvPr id="2" name="Picture 1" descr="Earthquake Prediction and HPC: Can we get to 100% Accuracy?">
            <a:extLst>
              <a:ext uri="{FF2B5EF4-FFF2-40B4-BE49-F238E27FC236}">
                <a16:creationId xmlns:a16="http://schemas.microsoft.com/office/drawing/2014/main" id="{E3F7A985-CC15-468F-24D4-A80B198153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184" r="27982"/>
          <a:stretch/>
        </p:blipFill>
        <p:spPr>
          <a:xfrm>
            <a:off x="8336103" y="305457"/>
            <a:ext cx="2847975" cy="623620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116" name="Audio 115">
            <a:hlinkClick r:id="" action="ppaction://media"/>
            <a:extLst>
              <a:ext uri="{FF2B5EF4-FFF2-40B4-BE49-F238E27FC236}">
                <a16:creationId xmlns:a16="http://schemas.microsoft.com/office/drawing/2014/main" id="{2B2E0F74-1ED4-2A07-752B-17D6DEFE3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73"/>
    </mc:Choice>
    <mc:Fallback>
      <p:transition spd="slow" advTm="10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0" y="234295"/>
            <a:ext cx="9309359" cy="1653180"/>
          </a:xfrm>
        </p:spPr>
        <p:txBody>
          <a:bodyPr/>
          <a:lstStyle/>
          <a:p>
            <a:r>
              <a:rPr lang="en-US" dirty="0">
                <a:cs typeface="Biome"/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3108E-9DDD-77B4-D7B1-3273511393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583" y="2080918"/>
            <a:ext cx="8281987" cy="3704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 dirty="0"/>
              <a:t>10,000 deaths per year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 dirty="0"/>
              <a:t>Can trigger other natural disasters  e.g Landslides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 dirty="0"/>
              <a:t>Over 120 Million people displaced or injured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 dirty="0"/>
              <a:t>Occur usually without warning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4" name="Picture 3" descr="Earthquake artificial intelligence knows where damage is worst | New  Scientist">
            <a:extLst>
              <a:ext uri="{FF2B5EF4-FFF2-40B4-BE49-F238E27FC236}">
                <a16:creationId xmlns:a16="http://schemas.microsoft.com/office/drawing/2014/main" id="{E0F4E780-483B-840C-E0BF-9ADA0DF17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020" y="980911"/>
            <a:ext cx="3465094" cy="2308920"/>
          </a:xfrm>
          <a:prstGeom prst="rect">
            <a:avLst/>
          </a:prstGeom>
        </p:spPr>
      </p:pic>
      <p:pic>
        <p:nvPicPr>
          <p:cNvPr id="5" name="Picture 4" descr="Earthquakes | SCCOG HMCAP Update 2022">
            <a:extLst>
              <a:ext uri="{FF2B5EF4-FFF2-40B4-BE49-F238E27FC236}">
                <a16:creationId xmlns:a16="http://schemas.microsoft.com/office/drawing/2014/main" id="{36FB653D-C336-EF4B-7CB9-4C535EAAF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783" y="3803004"/>
            <a:ext cx="3475121" cy="2157061"/>
          </a:xfrm>
          <a:prstGeom prst="rect">
            <a:avLst/>
          </a:prstGeom>
        </p:spPr>
      </p:pic>
      <p:pic>
        <p:nvPicPr>
          <p:cNvPr id="104" name="Audio 103">
            <a:hlinkClick r:id="" action="ppaction://media"/>
            <a:extLst>
              <a:ext uri="{FF2B5EF4-FFF2-40B4-BE49-F238E27FC236}">
                <a16:creationId xmlns:a16="http://schemas.microsoft.com/office/drawing/2014/main" id="{E261C5C2-0272-BCF7-4F26-9E357C163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48"/>
    </mc:Choice>
    <mc:Fallback>
      <p:transition spd="slow" advTm="36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88A2-E914-815C-661F-1399C3A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 anchor="ctr">
            <a:normAutofit/>
          </a:bodyPr>
          <a:lstStyle/>
          <a:p>
            <a:r>
              <a:rPr lang="en-US"/>
              <a:t>Traditional methods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6C5F0-EDFB-3E80-40C5-F4D4D08AC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/>
          <a:p>
            <a:r>
              <a:rPr lang="en-US" dirty="0"/>
              <a:t>Lots of seismic data available</a:t>
            </a:r>
          </a:p>
          <a:p>
            <a:r>
              <a:rPr lang="en-US" dirty="0"/>
              <a:t>This data complex and highly non- linear</a:t>
            </a:r>
          </a:p>
          <a:p>
            <a:r>
              <a:rPr lang="en-US" dirty="0"/>
              <a:t>Lots more research now going into AI Innovative solutions</a:t>
            </a:r>
          </a:p>
        </p:txBody>
      </p:sp>
      <p:pic>
        <p:nvPicPr>
          <p:cNvPr id="6" name="Picture Placeholder 5" descr="How are earthquakes detected? - British Geological Survey">
            <a:extLst>
              <a:ext uri="{FF2B5EF4-FFF2-40B4-BE49-F238E27FC236}">
                <a16:creationId xmlns:a16="http://schemas.microsoft.com/office/drawing/2014/main" id="{8AA8D1F1-C75F-1CA3-DAC5-EFEF9A1010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/>
        </p:blipFill>
        <p:spPr>
          <a:xfrm>
            <a:off x="6393840" y="2149892"/>
            <a:ext cx="4028622" cy="4028622"/>
          </a:xfr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1" name="Audio 60">
            <a:hlinkClick r:id="" action="ppaction://media"/>
            <a:extLst>
              <a:ext uri="{FF2B5EF4-FFF2-40B4-BE49-F238E27FC236}">
                <a16:creationId xmlns:a16="http://schemas.microsoft.com/office/drawing/2014/main" id="{4C1601EC-2158-E924-F269-025B0B7DE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07"/>
    </mc:Choice>
    <mc:Fallback>
      <p:transition spd="slow" advTm="41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3E1F-74FF-38CF-2AB7-C0259546B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38EF-0A21-2BB5-39E0-8936D394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886206"/>
            <a:ext cx="5897391" cy="1971613"/>
          </a:xfrm>
        </p:spPr>
        <p:txBody>
          <a:bodyPr/>
          <a:lstStyle/>
          <a:p>
            <a:r>
              <a:rPr lang="en-US" dirty="0">
                <a:cs typeface="Biome"/>
              </a:rPr>
              <a:t>Machine learning -ANFIS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284CE-46B2-B2ED-A566-42FFE8F7926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2758" y="3522355"/>
            <a:ext cx="5897563" cy="2759345"/>
          </a:xfrm>
        </p:spPr>
        <p:txBody>
          <a:bodyPr anchor="b"/>
          <a:lstStyle/>
          <a:p>
            <a:pPr marL="283210" indent="-283210"/>
            <a:r>
              <a:rPr lang="en-US" dirty="0"/>
              <a:t>Excels at capturing non-linear relationships</a:t>
            </a:r>
          </a:p>
          <a:p>
            <a:pPr marL="283210" indent="-283210"/>
            <a:r>
              <a:rPr lang="en-US" dirty="0"/>
              <a:t>Helps to understand noise and 100% of the data</a:t>
            </a:r>
          </a:p>
          <a:p>
            <a:pPr marL="283210" indent="-283210"/>
            <a:r>
              <a:rPr lang="en-US" dirty="0"/>
              <a:t>Limits in magnitude </a:t>
            </a:r>
          </a:p>
          <a:p>
            <a:pPr marL="283210" indent="-283210"/>
            <a:r>
              <a:rPr lang="en-US" dirty="0"/>
              <a:t>Needs accurate and comprehensive datasets</a:t>
            </a:r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E99DA-A3B4-DBF6-1EE4-677A333C1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 descr="Fig. 4">
            <a:extLst>
              <a:ext uri="{FF2B5EF4-FFF2-40B4-BE49-F238E27FC236}">
                <a16:creationId xmlns:a16="http://schemas.microsoft.com/office/drawing/2014/main" id="{CC4A8700-7630-2264-339D-B18F6B061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424" y="1155050"/>
            <a:ext cx="3708989" cy="2474551"/>
          </a:xfrm>
          <a:prstGeom prst="rect">
            <a:avLst/>
          </a:prstGeom>
        </p:spPr>
      </p:pic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4CBD8F4E-DD80-0FDA-4AD4-5D3F49B13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595" y="3874460"/>
            <a:ext cx="3715858" cy="2396313"/>
          </a:xfrm>
          <a:prstGeom prst="rect">
            <a:avLst/>
          </a:prstGeom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B8184EC7-C57E-ED46-DF9B-7A3CE5B58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2798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97"/>
    </mc:Choice>
    <mc:Fallback>
      <p:transition spd="slow" advTm="64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4A0D-C704-64A6-0FC0-10FC26CA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en-US" dirty="0">
                <a:cs typeface="Biome"/>
              </a:rPr>
              <a:t>Deep </a:t>
            </a:r>
            <a:r>
              <a:rPr lang="en-US" dirty="0" err="1">
                <a:cs typeface="Biome"/>
              </a:rPr>
              <a:t>lEARNING</a:t>
            </a:r>
            <a:r>
              <a:rPr lang="en-US" dirty="0">
                <a:cs typeface="Biome"/>
              </a:rPr>
              <a:t> (DL)</a:t>
            </a:r>
            <a:br>
              <a:rPr lang="en-US" dirty="0">
                <a:cs typeface="Biome"/>
              </a:rPr>
            </a:br>
            <a:endParaRPr lang="en-US" dirty="0">
              <a:cs typeface="Biome"/>
            </a:endParaRPr>
          </a:p>
        </p:txBody>
      </p:sp>
      <p:pic>
        <p:nvPicPr>
          <p:cNvPr id="6" name="Content Placeholder 5" descr="A diagram of several rectangular objects&#10;&#10;Description automatically generated">
            <a:extLst>
              <a:ext uri="{FF2B5EF4-FFF2-40B4-BE49-F238E27FC236}">
                <a16:creationId xmlns:a16="http://schemas.microsoft.com/office/drawing/2014/main" id="{9A5FD404-FF19-4874-84F0-A063E08F2F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770157" y="1717305"/>
            <a:ext cx="4926096" cy="1739504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C19313-11BB-4A6D-0529-C2382026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336" y="1556241"/>
            <a:ext cx="4926097" cy="402862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Most recently used model</a:t>
            </a:r>
          </a:p>
          <a:p>
            <a:r>
              <a:rPr lang="en-US" dirty="0"/>
              <a:t>Detected P-waves at accuracy of 98.8%</a:t>
            </a:r>
          </a:p>
          <a:p>
            <a:r>
              <a:rPr lang="en-US" dirty="0"/>
              <a:t>Learn complex abstraction by building </a:t>
            </a:r>
            <a:r>
              <a:rPr lang="en-US" dirty="0">
                <a:ea typeface="+mn-lt"/>
                <a:cs typeface="+mn-lt"/>
              </a:rPr>
              <a:t>hierarchy </a:t>
            </a:r>
            <a:r>
              <a:rPr lang="en-US" dirty="0"/>
              <a:t>of abstractions </a:t>
            </a:r>
          </a:p>
          <a:p>
            <a:r>
              <a:rPr lang="en-US" dirty="0" err="1"/>
              <a:t>CrowdQuake</a:t>
            </a:r>
            <a:r>
              <a:rPr lang="en-US" dirty="0"/>
              <a:t> - IoT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C622D-6F3E-BCDA-233D-59C47363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Fig. 7">
            <a:extLst>
              <a:ext uri="{FF2B5EF4-FFF2-40B4-BE49-F238E27FC236}">
                <a16:creationId xmlns:a16="http://schemas.microsoft.com/office/drawing/2014/main" id="{51FA559E-713C-2143-F0A8-50B4B9CBC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33" y="3706658"/>
            <a:ext cx="4922872" cy="2457240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37EDA32D-6E82-8F0A-16E4-08655D6A2F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1865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58"/>
    </mc:Choice>
    <mc:Fallback>
      <p:transition spd="slow" advTm="86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126</Words>
  <Application>Microsoft Office PowerPoint</Application>
  <PresentationFormat>Widescreen</PresentationFormat>
  <Paragraphs>33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Arial</vt:lpstr>
      <vt:lpstr>Biome</vt:lpstr>
      <vt:lpstr>Calibri</vt:lpstr>
      <vt:lpstr>Century Gothic</vt:lpstr>
      <vt:lpstr>Wingdings 3</vt:lpstr>
      <vt:lpstr>Ion</vt:lpstr>
      <vt:lpstr>Investigating AI-DRiven innovations in earthquake prediction and detection   Abhinav thapa</vt:lpstr>
      <vt:lpstr>BACKGROUND</vt:lpstr>
      <vt:lpstr>Traditional methods </vt:lpstr>
      <vt:lpstr>Machine learning -ANFIS</vt:lpstr>
      <vt:lpstr>Deep lEARNING (DL)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Thapa, Abhinav (UG - Comp Sci &amp; Elec Eng)</cp:lastModifiedBy>
  <cp:revision>151</cp:revision>
  <dcterms:created xsi:type="dcterms:W3CDTF">2024-12-06T05:07:53Z</dcterms:created>
  <dcterms:modified xsi:type="dcterms:W3CDTF">2024-12-06T07:45:33Z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